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451600" cy="93218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de-DE" smtClean="0"/>
              <a:t>Titelmasterformat durch Klicken bearbeiten</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4/16/2018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4/16/2018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‹Nr.›</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4/16/2018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6DFF08F-DC6B-4601-B491-B0F83F6DD2DA}" type="datetimeFigureOut">
              <a:rPr lang="en-US" dirty="0"/>
              <a:t>4/16/2018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6DFF08F-DC6B-4601-B491-B0F83F6DD2DA}" type="datetimeFigureOut">
              <a:rPr lang="en-US" dirty="0"/>
              <a:t>4/16/2018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4/16/2018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dirty="0" smtClean="0">
                <a:solidFill>
                  <a:srgbClr val="00B050"/>
                </a:solidFill>
              </a:rPr>
              <a:t>Bewerbung und Vergabe</a:t>
            </a:r>
            <a:endParaRPr lang="de-DE" dirty="0">
              <a:solidFill>
                <a:srgbClr val="00B050"/>
              </a:solidFill>
            </a:endParaRPr>
          </a:p>
        </p:txBody>
      </p:sp>
      <p:sp>
        <p:nvSpPr>
          <p:cNvPr id="3" name="Untertitel 2"/>
          <p:cNvSpPr>
            <a:spLocks noGrp="1"/>
          </p:cNvSpPr>
          <p:nvPr>
            <p:ph type="subTitle" idx="1"/>
          </p:nvPr>
        </p:nvSpPr>
        <p:spPr/>
        <p:txBody>
          <a:bodyPr>
            <a:normAutofit/>
          </a:bodyPr>
          <a:lstStyle/>
          <a:p>
            <a:r>
              <a:rPr lang="de-DE" sz="4400" dirty="0"/>
              <a:t>Süddeutsche Hallenmeisterschaften 2019</a:t>
            </a:r>
          </a:p>
        </p:txBody>
      </p:sp>
    </p:spTree>
    <p:extLst>
      <p:ext uri="{BB962C8B-B14F-4D97-AF65-F5344CB8AC3E}">
        <p14:creationId xmlns:p14="http://schemas.microsoft.com/office/powerpoint/2010/main" val="376763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solidFill>
                  <a:srgbClr val="00B050"/>
                </a:solidFill>
              </a:rPr>
              <a:t>Sü</a:t>
            </a:r>
            <a:r>
              <a:rPr lang="de-DE" b="1" dirty="0">
                <a:solidFill>
                  <a:srgbClr val="00B050"/>
                </a:solidFill>
              </a:rPr>
              <a:t>d</a:t>
            </a:r>
            <a:r>
              <a:rPr lang="de-DE" b="1" dirty="0" smtClean="0">
                <a:solidFill>
                  <a:srgbClr val="00B050"/>
                </a:solidFill>
              </a:rPr>
              <a:t>deutsche </a:t>
            </a:r>
            <a:r>
              <a:rPr lang="de-DE" b="1" dirty="0" err="1" smtClean="0">
                <a:solidFill>
                  <a:srgbClr val="00B050"/>
                </a:solidFill>
              </a:rPr>
              <a:t>HallenMeisterschaften</a:t>
            </a:r>
            <a:r>
              <a:rPr lang="de-DE" b="1" dirty="0" smtClean="0">
                <a:solidFill>
                  <a:srgbClr val="00B050"/>
                </a:solidFill>
              </a:rPr>
              <a:t> 2019</a:t>
            </a:r>
            <a:endParaRPr lang="de-DE" b="1" dirty="0">
              <a:solidFill>
                <a:srgbClr val="00B050"/>
              </a:solidFill>
            </a:endParaRPr>
          </a:p>
        </p:txBody>
      </p:sp>
      <p:sp>
        <p:nvSpPr>
          <p:cNvPr id="3" name="Inhaltsplatzhalter 2"/>
          <p:cNvSpPr>
            <a:spLocks noGrp="1"/>
          </p:cNvSpPr>
          <p:nvPr>
            <p:ph idx="1"/>
          </p:nvPr>
        </p:nvSpPr>
        <p:spPr>
          <a:solidFill>
            <a:srgbClr val="00B050"/>
          </a:solidFill>
        </p:spPr>
        <p:txBody>
          <a:bodyPr/>
          <a:lstStyle/>
          <a:p>
            <a:pPr marL="0" indent="0">
              <a:buNone/>
            </a:pPr>
            <a:r>
              <a:rPr lang="de-DE" dirty="0" smtClean="0"/>
              <a:t>Für die Süddeutschen Meisterschaften im Hallenhockey der Jugend wurde die Ausrichtung für die Saison 2018 / 2019 folgendermaßen festgelegt:</a:t>
            </a:r>
          </a:p>
          <a:p>
            <a:pPr marL="0" indent="0">
              <a:buNone/>
            </a:pPr>
            <a:r>
              <a:rPr lang="de-DE" dirty="0" smtClean="0"/>
              <a:t>Am (weiblichen) Wochenende 09./10. Februar 2019</a:t>
            </a:r>
          </a:p>
          <a:p>
            <a:pPr marL="0" indent="0">
              <a:buNone/>
            </a:pPr>
            <a:r>
              <a:rPr lang="de-DE" dirty="0" smtClean="0"/>
              <a:t>Mädchen A		HC Ludwigsburg</a:t>
            </a:r>
            <a:br>
              <a:rPr lang="de-DE" dirty="0" smtClean="0"/>
            </a:br>
            <a:r>
              <a:rPr lang="de-DE" dirty="0" smtClean="0"/>
              <a:t>Weibliche Jugend B	TG Frankenthal</a:t>
            </a:r>
            <a:br>
              <a:rPr lang="de-DE" dirty="0" smtClean="0"/>
            </a:br>
            <a:r>
              <a:rPr lang="de-DE" dirty="0" smtClean="0"/>
              <a:t>Weibliche Jugend A	Dürkheimer HC</a:t>
            </a:r>
          </a:p>
          <a:p>
            <a:pPr marL="0" indent="0">
              <a:buNone/>
            </a:pPr>
            <a:r>
              <a:rPr lang="de-DE" dirty="0" smtClean="0"/>
              <a:t>Am (männlichen Wochenende 16./17. Februar 2019</a:t>
            </a:r>
          </a:p>
          <a:p>
            <a:pPr marL="0" indent="0">
              <a:buNone/>
            </a:pPr>
            <a:r>
              <a:rPr lang="de-DE" dirty="0" smtClean="0"/>
              <a:t>Knaben A		HC Schweinfurt</a:t>
            </a:r>
            <a:r>
              <a:rPr lang="de-DE" dirty="0"/>
              <a:t/>
            </a:r>
            <a:br>
              <a:rPr lang="de-DE" dirty="0"/>
            </a:br>
            <a:r>
              <a:rPr lang="de-DE" dirty="0" smtClean="0"/>
              <a:t>Männliche Jugend B	TSV Ludwigsburg</a:t>
            </a:r>
            <a:br>
              <a:rPr lang="de-DE" dirty="0" smtClean="0"/>
            </a:br>
            <a:r>
              <a:rPr lang="de-DE" dirty="0" smtClean="0"/>
              <a:t>Männliche Jugend A	HC Bad Homburg</a:t>
            </a:r>
          </a:p>
        </p:txBody>
      </p:sp>
    </p:spTree>
    <p:extLst>
      <p:ext uri="{BB962C8B-B14F-4D97-AF65-F5344CB8AC3E}">
        <p14:creationId xmlns:p14="http://schemas.microsoft.com/office/powerpoint/2010/main" val="660172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solidFill>
                  <a:srgbClr val="00B050"/>
                </a:solidFill>
              </a:rPr>
              <a:t>Sü</a:t>
            </a:r>
            <a:r>
              <a:rPr lang="de-DE" b="1" dirty="0">
                <a:solidFill>
                  <a:srgbClr val="00B050"/>
                </a:solidFill>
              </a:rPr>
              <a:t>d</a:t>
            </a:r>
            <a:r>
              <a:rPr lang="de-DE" b="1" dirty="0" smtClean="0">
                <a:solidFill>
                  <a:srgbClr val="00B050"/>
                </a:solidFill>
              </a:rPr>
              <a:t>deutsche </a:t>
            </a:r>
            <a:r>
              <a:rPr lang="de-DE" b="1" dirty="0" err="1" smtClean="0">
                <a:solidFill>
                  <a:srgbClr val="00B050"/>
                </a:solidFill>
              </a:rPr>
              <a:t>HallenMeisterschaften</a:t>
            </a:r>
            <a:r>
              <a:rPr lang="de-DE" b="1" dirty="0" smtClean="0">
                <a:solidFill>
                  <a:srgbClr val="00B050"/>
                </a:solidFill>
              </a:rPr>
              <a:t> 2019</a:t>
            </a:r>
            <a:endParaRPr lang="de-DE" b="1" dirty="0">
              <a:solidFill>
                <a:srgbClr val="00B050"/>
              </a:solidFill>
            </a:endParaRPr>
          </a:p>
        </p:txBody>
      </p:sp>
      <p:sp>
        <p:nvSpPr>
          <p:cNvPr id="3" name="Inhaltsplatzhalter 2"/>
          <p:cNvSpPr>
            <a:spLocks noGrp="1"/>
          </p:cNvSpPr>
          <p:nvPr>
            <p:ph idx="1"/>
          </p:nvPr>
        </p:nvSpPr>
        <p:spPr>
          <a:solidFill>
            <a:srgbClr val="00B050"/>
          </a:solidFill>
        </p:spPr>
        <p:txBody>
          <a:bodyPr>
            <a:normAutofit lnSpcReduction="10000"/>
          </a:bodyPr>
          <a:lstStyle/>
          <a:p>
            <a:pPr marL="0" indent="0">
              <a:buNone/>
            </a:pPr>
            <a:r>
              <a:rPr lang="de-DE" dirty="0" smtClean="0"/>
              <a:t>Zum Verständnis der Vergabe, vor allem für die Vereine welche leider nicht berücksichtigt werden konnte, eine kurze Erklärung welche Punkte neben einer </a:t>
            </a:r>
            <a:r>
              <a:rPr lang="de-DE" dirty="0"/>
              <a:t>o</a:t>
            </a:r>
            <a:r>
              <a:rPr lang="de-DE" dirty="0" smtClean="0"/>
              <a:t>rdentlichen Bewerbung zur Entscheidung führen.</a:t>
            </a:r>
          </a:p>
          <a:p>
            <a:pPr marL="0" indent="0">
              <a:buNone/>
            </a:pPr>
            <a:r>
              <a:rPr lang="de-DE" dirty="0" smtClean="0"/>
              <a:t>Bei sechs Meisterschaften im SHV wird zuerst darauf geachtet, das jeder Landesverband auf alle Fälle eine SDM ausrichtet. Dadurch waren der HC Schweinfurt und der HC Bad Homburg mit ihren Bewerbung „gesetzt“.</a:t>
            </a:r>
          </a:p>
          <a:p>
            <a:pPr marL="0" indent="0">
              <a:buNone/>
            </a:pPr>
            <a:r>
              <a:rPr lang="de-DE" dirty="0" smtClean="0"/>
              <a:t>Hatte ein Verband in der abgelaufenen Saison zwei Ausrichtungen wird er bei entsprechender </a:t>
            </a:r>
            <a:r>
              <a:rPr lang="de-DE" dirty="0" err="1" smtClean="0"/>
              <a:t>Bewerbunglage</a:t>
            </a:r>
            <a:r>
              <a:rPr lang="de-DE" dirty="0" smtClean="0"/>
              <a:t> in der kommenden Saison nur mit einer Ausrichtung beauftragt. Genauso wird in die andere Richtung gedacht.</a:t>
            </a:r>
          </a:p>
          <a:p>
            <a:pPr marL="0" indent="0">
              <a:buNone/>
            </a:pPr>
            <a:r>
              <a:rPr lang="de-DE" dirty="0" smtClean="0"/>
              <a:t>Da aus Hessen leider nur eine Bewerbung kam und aus dem Verband RPS außergewöhnlich viele, wurde für die Saison 18/19 folgendermaßen entschieden: RPS 2, HBW 2, BHV 1 und HHV 1 Ausrichtung  </a:t>
            </a:r>
          </a:p>
        </p:txBody>
      </p:sp>
    </p:spTree>
    <p:extLst>
      <p:ext uri="{BB962C8B-B14F-4D97-AF65-F5344CB8AC3E}">
        <p14:creationId xmlns:p14="http://schemas.microsoft.com/office/powerpoint/2010/main" val="355961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solidFill>
                  <a:srgbClr val="00B050"/>
                </a:solidFill>
              </a:rPr>
              <a:t>Sü</a:t>
            </a:r>
            <a:r>
              <a:rPr lang="de-DE" b="1" dirty="0">
                <a:solidFill>
                  <a:srgbClr val="00B050"/>
                </a:solidFill>
              </a:rPr>
              <a:t>d</a:t>
            </a:r>
            <a:r>
              <a:rPr lang="de-DE" b="1" dirty="0" smtClean="0">
                <a:solidFill>
                  <a:srgbClr val="00B050"/>
                </a:solidFill>
              </a:rPr>
              <a:t>deutsche </a:t>
            </a:r>
            <a:r>
              <a:rPr lang="de-DE" b="1" dirty="0" err="1" smtClean="0">
                <a:solidFill>
                  <a:srgbClr val="00B050"/>
                </a:solidFill>
              </a:rPr>
              <a:t>HallenMeisterschaften</a:t>
            </a:r>
            <a:r>
              <a:rPr lang="de-DE" b="1" dirty="0" smtClean="0">
                <a:solidFill>
                  <a:srgbClr val="00B050"/>
                </a:solidFill>
              </a:rPr>
              <a:t> 2019</a:t>
            </a:r>
            <a:endParaRPr lang="de-DE" b="1" dirty="0">
              <a:solidFill>
                <a:srgbClr val="00B050"/>
              </a:solidFill>
            </a:endParaRPr>
          </a:p>
        </p:txBody>
      </p:sp>
      <p:sp>
        <p:nvSpPr>
          <p:cNvPr id="3" name="Inhaltsplatzhalter 2"/>
          <p:cNvSpPr>
            <a:spLocks noGrp="1"/>
          </p:cNvSpPr>
          <p:nvPr>
            <p:ph idx="1"/>
          </p:nvPr>
        </p:nvSpPr>
        <p:spPr>
          <a:solidFill>
            <a:srgbClr val="00B050"/>
          </a:solidFill>
        </p:spPr>
        <p:txBody>
          <a:bodyPr>
            <a:normAutofit/>
          </a:bodyPr>
          <a:lstStyle/>
          <a:p>
            <a:pPr marL="0" indent="0">
              <a:buNone/>
            </a:pPr>
            <a:r>
              <a:rPr lang="de-DE" dirty="0" smtClean="0"/>
              <a:t>Da bei der weiblichen Jugend A nur eine Bewerbung vom Dürkheimer HC vorlag, wurde die SDM WJA auch an den DHC vergeben. </a:t>
            </a:r>
            <a:endParaRPr lang="de-DE" dirty="0"/>
          </a:p>
          <a:p>
            <a:pPr marL="0" indent="0">
              <a:buNone/>
            </a:pPr>
            <a:r>
              <a:rPr lang="de-DE" dirty="0" smtClean="0"/>
              <a:t>Durch diese Entscheidung erhält der HC Ludwigsburg die Mädchen A.</a:t>
            </a:r>
          </a:p>
          <a:p>
            <a:pPr marL="0" indent="0">
              <a:buNone/>
            </a:pPr>
            <a:r>
              <a:rPr lang="de-DE" dirty="0" smtClean="0"/>
              <a:t>Bei der weiblichen Jugend B fällt die Entscheidung für Frankenthal, da die TGF in den letzten beiden Jahren nicht als Ausrichter fungiert hat.</a:t>
            </a:r>
          </a:p>
          <a:p>
            <a:pPr marL="0" indent="0">
              <a:buNone/>
            </a:pPr>
            <a:r>
              <a:rPr lang="de-DE" dirty="0" smtClean="0"/>
              <a:t>Der HC Schweinfurt erhält als einziger Bewerber aus Bayern die Knaben A Meisterschaft.</a:t>
            </a:r>
          </a:p>
          <a:p>
            <a:pPr marL="0" indent="0">
              <a:buNone/>
            </a:pPr>
            <a:r>
              <a:rPr lang="de-DE" dirty="0" smtClean="0"/>
              <a:t>Der TSV Ludwigsburg und der HC Bad Homburg als „neue“ Ausrichter erhalten die männliche B (TSV LB) und die männliche Jugend A (HCBH)</a:t>
            </a:r>
          </a:p>
        </p:txBody>
      </p:sp>
    </p:spTree>
    <p:extLst>
      <p:ext uri="{BB962C8B-B14F-4D97-AF65-F5344CB8AC3E}">
        <p14:creationId xmlns:p14="http://schemas.microsoft.com/office/powerpoint/2010/main" val="287883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solidFill>
                  <a:srgbClr val="00B050"/>
                </a:solidFill>
              </a:rPr>
              <a:t>Sü</a:t>
            </a:r>
            <a:r>
              <a:rPr lang="de-DE" b="1" dirty="0">
                <a:solidFill>
                  <a:srgbClr val="00B050"/>
                </a:solidFill>
              </a:rPr>
              <a:t>d</a:t>
            </a:r>
            <a:r>
              <a:rPr lang="de-DE" b="1" dirty="0" smtClean="0">
                <a:solidFill>
                  <a:srgbClr val="00B050"/>
                </a:solidFill>
              </a:rPr>
              <a:t>deutsche </a:t>
            </a:r>
            <a:r>
              <a:rPr lang="de-DE" b="1" dirty="0" err="1" smtClean="0">
                <a:solidFill>
                  <a:srgbClr val="00B050"/>
                </a:solidFill>
              </a:rPr>
              <a:t>HallenMeisterschaften</a:t>
            </a:r>
            <a:r>
              <a:rPr lang="de-DE" b="1" dirty="0" smtClean="0">
                <a:solidFill>
                  <a:srgbClr val="00B050"/>
                </a:solidFill>
              </a:rPr>
              <a:t> 2019</a:t>
            </a:r>
            <a:endParaRPr lang="de-DE" b="1" dirty="0">
              <a:solidFill>
                <a:srgbClr val="00B050"/>
              </a:solidFill>
            </a:endParaRPr>
          </a:p>
        </p:txBody>
      </p:sp>
      <p:sp>
        <p:nvSpPr>
          <p:cNvPr id="3" name="Inhaltsplatzhalter 2"/>
          <p:cNvSpPr>
            <a:spLocks noGrp="1"/>
          </p:cNvSpPr>
          <p:nvPr>
            <p:ph idx="1"/>
          </p:nvPr>
        </p:nvSpPr>
        <p:spPr>
          <a:solidFill>
            <a:srgbClr val="00B050"/>
          </a:solidFill>
        </p:spPr>
        <p:txBody>
          <a:bodyPr>
            <a:normAutofit/>
          </a:bodyPr>
          <a:lstStyle/>
          <a:p>
            <a:pPr marL="0" indent="0">
              <a:buNone/>
            </a:pPr>
            <a:r>
              <a:rPr lang="de-DE" dirty="0" smtClean="0"/>
              <a:t>Bewerberübersicht:</a:t>
            </a:r>
          </a:p>
          <a:p>
            <a:pPr marL="0" indent="0">
              <a:buNone/>
            </a:pPr>
            <a:r>
              <a:rPr lang="de-DE" dirty="0" smtClean="0"/>
              <a:t>Weibliche Jugend A	DHC</a:t>
            </a:r>
          </a:p>
          <a:p>
            <a:pPr marL="0" indent="0">
              <a:buNone/>
            </a:pPr>
            <a:r>
              <a:rPr lang="de-DE" dirty="0" smtClean="0"/>
              <a:t>Weibliche Jugend B	Schott, DHC, HCL, TGF</a:t>
            </a:r>
          </a:p>
          <a:p>
            <a:pPr marL="0" indent="0">
              <a:buNone/>
            </a:pPr>
            <a:r>
              <a:rPr lang="de-DE" dirty="0" smtClean="0"/>
              <a:t>Mädchen A		DHC, HCL</a:t>
            </a:r>
          </a:p>
          <a:p>
            <a:pPr marL="0" indent="0">
              <a:buNone/>
            </a:pPr>
            <a:endParaRPr lang="de-DE" dirty="0"/>
          </a:p>
          <a:p>
            <a:pPr marL="0" indent="0">
              <a:buNone/>
            </a:pPr>
            <a:r>
              <a:rPr lang="de-DE" dirty="0" smtClean="0"/>
              <a:t>Männliche Jugend A	TSV LB, HC BH, TGW</a:t>
            </a:r>
          </a:p>
          <a:p>
            <a:pPr marL="0" indent="0">
              <a:buNone/>
            </a:pPr>
            <a:r>
              <a:rPr lang="de-DE" dirty="0" smtClean="0"/>
              <a:t>Männliche Jugend B	DHC, MHC, TSV LB, HC BH, TGW</a:t>
            </a:r>
          </a:p>
          <a:p>
            <a:pPr marL="0" indent="0">
              <a:buNone/>
            </a:pPr>
            <a:r>
              <a:rPr lang="de-DE" smtClean="0"/>
              <a:t>Knaben A		DHC, TGW, HCS, TSV LB, HC BH</a:t>
            </a:r>
            <a:endParaRPr lang="de-DE" dirty="0" smtClean="0"/>
          </a:p>
        </p:txBody>
      </p:sp>
    </p:spTree>
    <p:extLst>
      <p:ext uri="{BB962C8B-B14F-4D97-AF65-F5344CB8AC3E}">
        <p14:creationId xmlns:p14="http://schemas.microsoft.com/office/powerpoint/2010/main" val="34849550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bun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TM03090430[[fn=Verbund]]</Template>
  <TotalTime>0</TotalTime>
  <Words>293</Words>
  <Application>Microsoft Office PowerPoint</Application>
  <PresentationFormat>Breitbild</PresentationFormat>
  <Paragraphs>28</Paragraphs>
  <Slides>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5</vt:i4>
      </vt:variant>
    </vt:vector>
  </HeadingPairs>
  <TitlesOfParts>
    <vt:vector size="8" baseType="lpstr">
      <vt:lpstr>Corbel</vt:lpstr>
      <vt:lpstr>Wingdings</vt:lpstr>
      <vt:lpstr>Verbund</vt:lpstr>
      <vt:lpstr>Bewerbung und Vergabe</vt:lpstr>
      <vt:lpstr>Süddeutsche HallenMeisterschaften 2019</vt:lpstr>
      <vt:lpstr>Süddeutsche HallenMeisterschaften 2019</vt:lpstr>
      <vt:lpstr>Süddeutsche HallenMeisterschaften 2019</vt:lpstr>
      <vt:lpstr>Süddeutsche HallenMeisterschaften 2019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Bewerbung und Vergabe</dc:title>
  <dc:creator>Sobotta, Oliver</dc:creator>
  <cp:lastModifiedBy>Sobotta, Oliver</cp:lastModifiedBy>
  <cp:revision>6</cp:revision>
  <cp:lastPrinted>2018-04-16T10:51:56Z</cp:lastPrinted>
  <dcterms:created xsi:type="dcterms:W3CDTF">2018-04-16T09:37:13Z</dcterms:created>
  <dcterms:modified xsi:type="dcterms:W3CDTF">2018-04-16T10:53:08Z</dcterms:modified>
</cp:coreProperties>
</file>